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62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32EF2-6BBE-40AC-AEDE-679E8399DB2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CC94C-EF60-4DC6-92EF-F0C41EC9BBC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153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E8C2-05E7-4DAB-B4F1-33C23535E417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E966-D40A-42A0-9002-E9F8EBEC1AD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402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512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180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287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076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284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171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368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981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206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148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65F4-ABF4-4FA3-B175-10EBB86712CC}" type="datetimeFigureOut">
              <a:rPr lang="fr-CH" smtClean="0"/>
              <a:t>29.01.2013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791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53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30CAD-BB39-477C-BA43-748A2095BCA6}" type="slidenum">
              <a:rPr lang="fr-CH" smtClean="0"/>
              <a:t>‹N°›</a:t>
            </a:fld>
            <a:endParaRPr lang="fr-CH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539552" y="6309315"/>
            <a:ext cx="8064896" cy="370712"/>
            <a:chOff x="539552" y="6279322"/>
            <a:chExt cx="8064896" cy="400710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381328"/>
              <a:ext cx="1078992" cy="298704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 userDrawn="1"/>
          </p:nvCxnSpPr>
          <p:spPr>
            <a:xfrm>
              <a:off x="539552" y="6279322"/>
              <a:ext cx="8064896" cy="0"/>
            </a:xfrm>
            <a:prstGeom prst="line">
              <a:avLst/>
            </a:pr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3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burla\AppData\Local\Microsoft\Windows\Temporary Internet Files\Content.Outlook\CXY1NCZ5\RTS_COULEU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68752" cy="57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8" y="404664"/>
            <a:ext cx="8971344" cy="586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7" y="192438"/>
            <a:ext cx="934270" cy="7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4" y="1052736"/>
            <a:ext cx="8908022" cy="51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7" y="192438"/>
            <a:ext cx="934270" cy="7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303902" cy="13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2440800" cy="50237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24744"/>
            <a:ext cx="2461180" cy="50657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95340"/>
            <a:ext cx="2463238" cy="506996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79912" y="47667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800" b="1" dirty="0" smtClean="0">
                <a:solidFill>
                  <a:srgbClr val="FF3399"/>
                </a:solidFill>
              </a:rPr>
              <a:t>L’application Couleur 3</a:t>
            </a:r>
            <a:endParaRPr lang="fr-CH" sz="28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303902" cy="13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779912" y="47667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800" b="1" dirty="0" smtClean="0">
                <a:solidFill>
                  <a:srgbClr val="FF3399"/>
                </a:solidFill>
              </a:rPr>
              <a:t>Nouvelles fonctionnalités</a:t>
            </a:r>
            <a:endParaRPr lang="fr-CH" sz="2800" b="1" dirty="0">
              <a:solidFill>
                <a:srgbClr val="FF3399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44" y="969543"/>
            <a:ext cx="2651448" cy="54573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2596208" cy="53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4"/>
            <a:ext cx="3171946" cy="17281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02" y="294136"/>
            <a:ext cx="6815288" cy="594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2" y="322360"/>
            <a:ext cx="780288" cy="658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5</Words>
  <Application>Microsoft Office PowerPoint</Application>
  <PresentationFormat>Affichage à l'écran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Maiburg, Laure</dc:creator>
  <cp:lastModifiedBy>Maiburg, Laure</cp:lastModifiedBy>
  <cp:revision>46</cp:revision>
  <cp:lastPrinted>2013-01-28T11:03:31Z</cp:lastPrinted>
  <dcterms:created xsi:type="dcterms:W3CDTF">2012-10-04T13:45:50Z</dcterms:created>
  <dcterms:modified xsi:type="dcterms:W3CDTF">2013-01-29T08:31:31Z</dcterms:modified>
</cp:coreProperties>
</file>