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62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768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845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306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34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688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44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234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463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752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45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3C7B-6854-45AF-AC4B-EE847241E0C8}" type="datetimeFigureOut">
              <a:rPr lang="fr-CH" smtClean="0"/>
              <a:t>31.01.2013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6188-7F07-4498-9897-5743467281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19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268760"/>
            <a:ext cx="592797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19670" y="3284983"/>
            <a:ext cx="57606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 Black" pitchFamily="34" charset="0"/>
              </a:rPr>
              <a:t>Un nouveau programme, pour les jeunes ? </a:t>
            </a:r>
            <a:endParaRPr lang="fr-CH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1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33883"/>
            <a:ext cx="2016224" cy="48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99707" y="332656"/>
            <a:ext cx="576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 Black" pitchFamily="34" charset="0"/>
              </a:rPr>
              <a:t>Avant le 20 mars</a:t>
            </a:r>
            <a:endParaRPr lang="fr-CH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3" name="Picture 5" descr="C:\Users\cadrover\Desktop\logo-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68" y="5118751"/>
            <a:ext cx="1425198" cy="9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logo_arcfm_prjt (2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14964"/>
            <a:ext cx="2911825" cy="1428141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7092280" y="2451763"/>
            <a:ext cx="1855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fr-CH" sz="1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4" name="Picture 6" descr="C:\Users\cadrover\Desktop\logo RF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0" y="4003634"/>
            <a:ext cx="1631115" cy="8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adrover\Desktop\logo RJ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09" y="1688882"/>
            <a:ext cx="1631116" cy="8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adrover\Desktop\logo RT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0" y="2835797"/>
            <a:ext cx="1631116" cy="8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8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33883"/>
            <a:ext cx="2016224" cy="48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99707" y="332656"/>
            <a:ext cx="576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 Black" pitchFamily="34" charset="0"/>
              </a:rPr>
              <a:t>Guérilla urbaine</a:t>
            </a:r>
            <a:endParaRPr lang="fr-CH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807053"/>
              </p:ext>
            </p:extLst>
          </p:nvPr>
        </p:nvGraphicFramePr>
        <p:xfrm>
          <a:off x="2607819" y="1185451"/>
          <a:ext cx="3744416" cy="519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4" imgW="8572500" imgH="11896635" progId="AcroExch.Document.7">
                  <p:embed/>
                </p:oleObj>
              </mc:Choice>
              <mc:Fallback>
                <p:oleObj name="Acrobat Document" r:id="rId4" imgW="8572500" imgH="1189663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7819" y="1185451"/>
                        <a:ext cx="3744416" cy="5195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01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99707" y="332656"/>
            <a:ext cx="576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 Black" pitchFamily="34" charset="0"/>
              </a:rPr>
              <a:t>Guérilla urbaine</a:t>
            </a:r>
            <a:endParaRPr lang="fr-CH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cadrover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3" y="2348880"/>
            <a:ext cx="3722259" cy="27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drover\Desktop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348880"/>
            <a:ext cx="3825007" cy="27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33883"/>
            <a:ext cx="2016224" cy="48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45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33883"/>
            <a:ext cx="2016224" cy="48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99707" y="332656"/>
            <a:ext cx="5760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 Black" pitchFamily="34" charset="0"/>
              </a:rPr>
              <a:t>DéchiRRe</a:t>
            </a:r>
            <a:r>
              <a:rPr lang="fr-CH" sz="4400" dirty="0" smtClean="0">
                <a:solidFill>
                  <a:schemeClr val="bg1"/>
                </a:solidFill>
                <a:latin typeface="Arial Black" pitchFamily="34" charset="0"/>
              </a:rPr>
              <a:t> ta </a:t>
            </a:r>
            <a:r>
              <a:rPr lang="fr-CH" sz="4400" dirty="0" err="1" smtClean="0">
                <a:solidFill>
                  <a:schemeClr val="bg1"/>
                </a:solidFill>
                <a:latin typeface="Arial Black" pitchFamily="34" charset="0"/>
              </a:rPr>
              <a:t>RRoutine</a:t>
            </a:r>
            <a:endParaRPr lang="fr-CH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0652" y="2564904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Engagée</a:t>
            </a:r>
          </a:p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Musicale</a:t>
            </a:r>
          </a:p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Suprarégionale et décalée</a:t>
            </a:r>
          </a:p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Loin des formats</a:t>
            </a:r>
          </a:p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Réseaux sociaux</a:t>
            </a:r>
            <a:endParaRPr lang="fr-CH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Esprit d’équipe</a:t>
            </a:r>
            <a:endParaRPr lang="fr-CH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6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drover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718"/>
            <a:ext cx="7087222" cy="52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33883"/>
            <a:ext cx="2016224" cy="48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4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33883"/>
            <a:ext cx="2016224" cy="48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99706" y="548680"/>
            <a:ext cx="576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 Black" pitchFamily="34" charset="0"/>
              </a:rPr>
              <a:t>Premier bilan :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0652" y="256490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Des succès</a:t>
            </a:r>
            <a:endParaRPr lang="fr-CH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Des bémols</a:t>
            </a:r>
            <a:endParaRPr lang="fr-CH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Des défis</a:t>
            </a:r>
            <a:endParaRPr lang="fr-CH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 indent="-571500">
              <a:buFontTx/>
              <a:buChar char="-"/>
            </a:pPr>
            <a:r>
              <a:rPr lang="fr-CH" sz="3200" dirty="0" smtClean="0">
                <a:solidFill>
                  <a:schemeClr val="bg1"/>
                </a:solidFill>
                <a:latin typeface="Arial Black" pitchFamily="34" charset="0"/>
              </a:rPr>
              <a:t>Une radio pour les jeunes ?</a:t>
            </a:r>
            <a:endParaRPr lang="fr-CH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752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47</Words>
  <Application>Microsoft Office PowerPoint</Application>
  <PresentationFormat>Affichage à l'écran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Adrover</dc:creator>
  <cp:lastModifiedBy>Cédric Adrover</cp:lastModifiedBy>
  <cp:revision>12</cp:revision>
  <dcterms:created xsi:type="dcterms:W3CDTF">2013-01-30T11:36:58Z</dcterms:created>
  <dcterms:modified xsi:type="dcterms:W3CDTF">2013-01-31T09:47:37Z</dcterms:modified>
</cp:coreProperties>
</file>